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648" r:id="rId1"/>
    <p:sldMasterId id="2147483649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13004800" cy="9753600"/>
  <p:notesSz cx="6858000" cy="9144000"/>
  <p:defaultTextStyle>
    <a:defPPr>
      <a:defRPr lang="es-MX"/>
    </a:defPPr>
    <a:lvl1pPr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414141"/>
        </a:solidFill>
        <a:latin typeface="Gill Sans Light" charset="0"/>
        <a:ea typeface="Gill Sans Light" charset="0"/>
        <a:cs typeface="Gill Sans Light" charset="0"/>
        <a:sym typeface="Gill Sans Light" charset="0"/>
      </a:defRPr>
    </a:lvl1pPr>
    <a:lvl2pPr marL="342900" indent="1143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414141"/>
        </a:solidFill>
        <a:latin typeface="Gill Sans Light" charset="0"/>
        <a:ea typeface="Gill Sans Light" charset="0"/>
        <a:cs typeface="Gill Sans Light" charset="0"/>
        <a:sym typeface="Gill Sans Light" charset="0"/>
      </a:defRPr>
    </a:lvl2pPr>
    <a:lvl3pPr marL="685800" indent="2286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414141"/>
        </a:solidFill>
        <a:latin typeface="Gill Sans Light" charset="0"/>
        <a:ea typeface="Gill Sans Light" charset="0"/>
        <a:cs typeface="Gill Sans Light" charset="0"/>
        <a:sym typeface="Gill Sans Light" charset="0"/>
      </a:defRPr>
    </a:lvl3pPr>
    <a:lvl4pPr marL="1028700" indent="3429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414141"/>
        </a:solidFill>
        <a:latin typeface="Gill Sans Light" charset="0"/>
        <a:ea typeface="Gill Sans Light" charset="0"/>
        <a:cs typeface="Gill Sans Light" charset="0"/>
        <a:sym typeface="Gill Sans Light" charset="0"/>
      </a:defRPr>
    </a:lvl4pPr>
    <a:lvl5pPr marL="1371600" indent="4572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414141"/>
        </a:solidFill>
        <a:latin typeface="Gill Sans Light" charset="0"/>
        <a:ea typeface="Gill Sans Light" charset="0"/>
        <a:cs typeface="Gill Sans Light" charset="0"/>
        <a:sym typeface="Gill Sans Light" charset="0"/>
      </a:defRPr>
    </a:lvl5pPr>
    <a:lvl6pPr marL="2286000" algn="l" defTabSz="914400" rtl="0" eaLnBrk="1" latinLnBrk="0" hangingPunct="1">
      <a:defRPr sz="3600" kern="1200">
        <a:solidFill>
          <a:srgbClr val="414141"/>
        </a:solidFill>
        <a:latin typeface="Gill Sans Light" charset="0"/>
        <a:ea typeface="Gill Sans Light" charset="0"/>
        <a:cs typeface="Gill Sans Light" charset="0"/>
        <a:sym typeface="Gill Sans Light" charset="0"/>
      </a:defRPr>
    </a:lvl6pPr>
    <a:lvl7pPr marL="2743200" algn="l" defTabSz="914400" rtl="0" eaLnBrk="1" latinLnBrk="0" hangingPunct="1">
      <a:defRPr sz="3600" kern="1200">
        <a:solidFill>
          <a:srgbClr val="414141"/>
        </a:solidFill>
        <a:latin typeface="Gill Sans Light" charset="0"/>
        <a:ea typeface="Gill Sans Light" charset="0"/>
        <a:cs typeface="Gill Sans Light" charset="0"/>
        <a:sym typeface="Gill Sans Light" charset="0"/>
      </a:defRPr>
    </a:lvl7pPr>
    <a:lvl8pPr marL="3200400" algn="l" defTabSz="914400" rtl="0" eaLnBrk="1" latinLnBrk="0" hangingPunct="1">
      <a:defRPr sz="3600" kern="1200">
        <a:solidFill>
          <a:srgbClr val="414141"/>
        </a:solidFill>
        <a:latin typeface="Gill Sans Light" charset="0"/>
        <a:ea typeface="Gill Sans Light" charset="0"/>
        <a:cs typeface="Gill Sans Light" charset="0"/>
        <a:sym typeface="Gill Sans Light" charset="0"/>
      </a:defRPr>
    </a:lvl8pPr>
    <a:lvl9pPr marL="3657600" algn="l" defTabSz="914400" rtl="0" eaLnBrk="1" latinLnBrk="0" hangingPunct="1">
      <a:defRPr sz="3600" kern="1200">
        <a:solidFill>
          <a:srgbClr val="414141"/>
        </a:solidFill>
        <a:latin typeface="Gill Sans Light" charset="0"/>
        <a:ea typeface="Gill Sans Light" charset="0"/>
        <a:cs typeface="Gill Sans Light" charset="0"/>
        <a:sym typeface="Gill Sans Light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234" y="-114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  <a:effectLst/>
        </p:spPr>
      </p:sp>
      <p:sp>
        <p:nvSpPr>
          <p:cNvPr id="3074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 noProof="0" smtClean="0">
                <a:sym typeface="Chalkboard SE" charset="0"/>
              </a:rPr>
              <a:t>Click to edit Master text styles</a:t>
            </a:r>
          </a:p>
          <a:p>
            <a:pPr lvl="1"/>
            <a:r>
              <a:rPr lang="es-MX" noProof="0" smtClean="0">
                <a:sym typeface="Chalkboard SE" charset="0"/>
              </a:rPr>
              <a:t>Second level</a:t>
            </a:r>
          </a:p>
          <a:p>
            <a:pPr lvl="2"/>
            <a:r>
              <a:rPr lang="es-MX" noProof="0" smtClean="0">
                <a:sym typeface="Chalkboard SE" charset="0"/>
              </a:rPr>
              <a:t>Third level</a:t>
            </a:r>
          </a:p>
          <a:p>
            <a:pPr lvl="3"/>
            <a:r>
              <a:rPr lang="es-MX" noProof="0" smtClean="0">
                <a:sym typeface="Chalkboard SE" charset="0"/>
              </a:rPr>
              <a:t>Fourth level</a:t>
            </a:r>
          </a:p>
          <a:p>
            <a:pPr lvl="4"/>
            <a:r>
              <a:rPr lang="es-MX" noProof="0" smtClean="0">
                <a:sym typeface="Chalkboard S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Chalkboard SE" charset="0"/>
        <a:ea typeface="Chalkboard SE" charset="0"/>
        <a:cs typeface="Chalkboard SE" charset="0"/>
        <a:sym typeface="Chalkboard SE" charset="0"/>
      </a:defRPr>
    </a:lvl1pPr>
    <a:lvl2pPr marL="342900"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Chalkboard SE" charset="0"/>
        <a:ea typeface="Chalkboard SE" charset="0"/>
        <a:cs typeface="Chalkboard SE" charset="0"/>
        <a:sym typeface="Chalkboard SE" charset="0"/>
      </a:defRPr>
    </a:lvl2pPr>
    <a:lvl3pPr marL="685800"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Chalkboard SE" charset="0"/>
        <a:ea typeface="Chalkboard SE" charset="0"/>
        <a:cs typeface="Chalkboard SE" charset="0"/>
        <a:sym typeface="Chalkboard SE" charset="0"/>
      </a:defRPr>
    </a:lvl3pPr>
    <a:lvl4pPr marL="1028700"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Chalkboard SE" charset="0"/>
        <a:ea typeface="Chalkboard SE" charset="0"/>
        <a:cs typeface="Chalkboard SE" charset="0"/>
        <a:sym typeface="Chalkboard SE" charset="0"/>
      </a:defRPr>
    </a:lvl4pPr>
    <a:lvl5pPr marL="1371600"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Chalkboard SE" charset="0"/>
        <a:ea typeface="Chalkboard SE" charset="0"/>
        <a:cs typeface="Chalkboard SE" charset="0"/>
        <a:sym typeface="Chalkboard S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575800" y="254000"/>
            <a:ext cx="3073400" cy="87757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55600" y="254000"/>
            <a:ext cx="9067800" cy="87757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>
              <a:sym typeface="Gill Sans Light" charset="0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575800" y="2276475"/>
            <a:ext cx="3073400" cy="64357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55600" y="2276475"/>
            <a:ext cx="906780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55600" y="3187700"/>
            <a:ext cx="6070600" cy="584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578600" y="3187700"/>
            <a:ext cx="6070600" cy="584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>
              <a:sym typeface="Gill Sans Light" charset="0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/>
          </p:cNvSpPr>
          <p:nvPr>
            <p:ph type="title"/>
          </p:nvPr>
        </p:nvSpPr>
        <p:spPr bwMode="auto">
          <a:xfrm>
            <a:off x="355600" y="254000"/>
            <a:ext cx="12293600" cy="243840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 smtClean="0">
                <a:sym typeface="Gill Sans Light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/>
          </p:cNvSpPr>
          <p:nvPr>
            <p:ph type="body" idx="1"/>
          </p:nvPr>
        </p:nvSpPr>
        <p:spPr bwMode="auto">
          <a:xfrm>
            <a:off x="355600" y="3187700"/>
            <a:ext cx="12293600" cy="584200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 smtClean="0">
                <a:sym typeface="Gill Sans Light" charset="0"/>
              </a:rPr>
              <a:t>Click to edit Master text styles</a:t>
            </a:r>
          </a:p>
          <a:p>
            <a:pPr lvl="1"/>
            <a:r>
              <a:rPr lang="es-MX" smtClean="0">
                <a:sym typeface="Gill Sans Light" charset="0"/>
              </a:rPr>
              <a:t>Second level</a:t>
            </a:r>
          </a:p>
          <a:p>
            <a:pPr lvl="2"/>
            <a:r>
              <a:rPr lang="es-MX" smtClean="0">
                <a:sym typeface="Gill Sans Light" charset="0"/>
              </a:rPr>
              <a:t>Third level</a:t>
            </a:r>
          </a:p>
          <a:p>
            <a:pPr lvl="3"/>
            <a:r>
              <a:rPr lang="es-MX" smtClean="0">
                <a:sym typeface="Gill Sans Light" charset="0"/>
              </a:rPr>
              <a:t>Fourth level</a:t>
            </a:r>
          </a:p>
          <a:p>
            <a:pPr lvl="4"/>
            <a:r>
              <a:rPr lang="es-MX" smtClean="0">
                <a:sym typeface="Gill Sans Light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7200">
          <a:solidFill>
            <a:srgbClr val="414141"/>
          </a:solidFill>
          <a:latin typeface="+mj-lt"/>
          <a:ea typeface="+mj-ea"/>
          <a:cs typeface="+mj-cs"/>
          <a:sym typeface="Gill Sans Light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7200">
          <a:solidFill>
            <a:srgbClr val="414141"/>
          </a:solidFill>
          <a:latin typeface="Gill Sans Light" charset="0"/>
          <a:ea typeface="Gill Sans Light" charset="0"/>
          <a:cs typeface="Gill Sans Light" charset="0"/>
          <a:sym typeface="Gill Sans Light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7200">
          <a:solidFill>
            <a:srgbClr val="414141"/>
          </a:solidFill>
          <a:latin typeface="Gill Sans Light" charset="0"/>
          <a:ea typeface="Gill Sans Light" charset="0"/>
          <a:cs typeface="Gill Sans Light" charset="0"/>
          <a:sym typeface="Gill Sans Light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7200">
          <a:solidFill>
            <a:srgbClr val="414141"/>
          </a:solidFill>
          <a:latin typeface="Gill Sans Light" charset="0"/>
          <a:ea typeface="Gill Sans Light" charset="0"/>
          <a:cs typeface="Gill Sans Light" charset="0"/>
          <a:sym typeface="Gill Sans Light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7200">
          <a:solidFill>
            <a:srgbClr val="414141"/>
          </a:solidFill>
          <a:latin typeface="Gill Sans Light" charset="0"/>
          <a:ea typeface="Gill Sans Light" charset="0"/>
          <a:cs typeface="Gill Sans Light" charset="0"/>
          <a:sym typeface="Gill Sans Light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7200">
          <a:solidFill>
            <a:srgbClr val="414141"/>
          </a:solidFill>
          <a:latin typeface="Gill Sans Light" charset="0"/>
          <a:ea typeface="Gill Sans Light" charset="0"/>
          <a:cs typeface="Gill Sans Light" charset="0"/>
          <a:sym typeface="Gill Sans Light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7200">
          <a:solidFill>
            <a:srgbClr val="414141"/>
          </a:solidFill>
          <a:latin typeface="Gill Sans Light" charset="0"/>
          <a:ea typeface="Gill Sans Light" charset="0"/>
          <a:cs typeface="Gill Sans Light" charset="0"/>
          <a:sym typeface="Gill Sans Light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7200">
          <a:solidFill>
            <a:srgbClr val="414141"/>
          </a:solidFill>
          <a:latin typeface="Gill Sans Light" charset="0"/>
          <a:ea typeface="Gill Sans Light" charset="0"/>
          <a:cs typeface="Gill Sans Light" charset="0"/>
          <a:sym typeface="Gill Sans Light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7200">
          <a:solidFill>
            <a:srgbClr val="414141"/>
          </a:solidFill>
          <a:latin typeface="Gill Sans Light" charset="0"/>
          <a:ea typeface="Gill Sans Light" charset="0"/>
          <a:cs typeface="Gill Sans Light" charset="0"/>
          <a:sym typeface="Gill Sans Light" charset="0"/>
        </a:defRPr>
      </a:lvl9pPr>
    </p:titleStyle>
    <p:bodyStyle>
      <a:lvl1pPr marL="261938" indent="-261938" algn="l" defTabSz="584200" rtl="0" eaLnBrk="0" fontAlgn="base" hangingPunct="0">
        <a:spcBef>
          <a:spcPts val="3800"/>
        </a:spcBef>
        <a:spcAft>
          <a:spcPct val="0"/>
        </a:spcAft>
        <a:buClr>
          <a:srgbClr val="414141"/>
        </a:buClr>
        <a:buSzPct val="82000"/>
        <a:buChar char="•"/>
        <a:defRPr sz="3800">
          <a:solidFill>
            <a:srgbClr val="414141"/>
          </a:solidFill>
          <a:latin typeface="+mn-lt"/>
          <a:ea typeface="+mn-ea"/>
          <a:cs typeface="+mn-cs"/>
          <a:sym typeface="Gill Sans Light" charset="0"/>
        </a:defRPr>
      </a:lvl1pPr>
      <a:lvl2pPr marL="579438" indent="-261938" algn="l" defTabSz="584200" rtl="0" eaLnBrk="0" fontAlgn="base" hangingPunct="0">
        <a:spcBef>
          <a:spcPts val="3800"/>
        </a:spcBef>
        <a:spcAft>
          <a:spcPct val="0"/>
        </a:spcAft>
        <a:buClr>
          <a:srgbClr val="414141"/>
        </a:buClr>
        <a:buSzPct val="82000"/>
        <a:buChar char="•"/>
        <a:defRPr sz="3800">
          <a:solidFill>
            <a:srgbClr val="414141"/>
          </a:solidFill>
          <a:latin typeface="+mn-lt"/>
          <a:ea typeface="+mn-ea"/>
          <a:cs typeface="+mn-cs"/>
          <a:sym typeface="Gill Sans Light" charset="0"/>
        </a:defRPr>
      </a:lvl2pPr>
      <a:lvl3pPr marL="896938" indent="-261938" algn="l" defTabSz="584200" rtl="0" eaLnBrk="0" fontAlgn="base" hangingPunct="0">
        <a:spcBef>
          <a:spcPts val="3800"/>
        </a:spcBef>
        <a:spcAft>
          <a:spcPct val="0"/>
        </a:spcAft>
        <a:buClr>
          <a:srgbClr val="414141"/>
        </a:buClr>
        <a:buSzPct val="82000"/>
        <a:buChar char="•"/>
        <a:defRPr sz="3800">
          <a:solidFill>
            <a:srgbClr val="414141"/>
          </a:solidFill>
          <a:latin typeface="+mn-lt"/>
          <a:ea typeface="+mn-ea"/>
          <a:cs typeface="+mn-cs"/>
          <a:sym typeface="Gill Sans Light" charset="0"/>
        </a:defRPr>
      </a:lvl3pPr>
      <a:lvl4pPr marL="1214438" indent="-261938" algn="l" defTabSz="584200" rtl="0" eaLnBrk="0" fontAlgn="base" hangingPunct="0">
        <a:spcBef>
          <a:spcPts val="3800"/>
        </a:spcBef>
        <a:spcAft>
          <a:spcPct val="0"/>
        </a:spcAft>
        <a:buClr>
          <a:srgbClr val="414141"/>
        </a:buClr>
        <a:buSzPct val="82000"/>
        <a:buChar char="•"/>
        <a:defRPr sz="3800">
          <a:solidFill>
            <a:srgbClr val="414141"/>
          </a:solidFill>
          <a:latin typeface="+mn-lt"/>
          <a:ea typeface="+mn-ea"/>
          <a:cs typeface="+mn-cs"/>
          <a:sym typeface="Gill Sans Light" charset="0"/>
        </a:defRPr>
      </a:lvl4pPr>
      <a:lvl5pPr marL="1531938" indent="-261938" algn="l" defTabSz="584200" rtl="0" eaLnBrk="0" fontAlgn="base" hangingPunct="0">
        <a:spcBef>
          <a:spcPts val="3800"/>
        </a:spcBef>
        <a:spcAft>
          <a:spcPct val="0"/>
        </a:spcAft>
        <a:buClr>
          <a:srgbClr val="414141"/>
        </a:buClr>
        <a:buSzPct val="82000"/>
        <a:buChar char="•"/>
        <a:defRPr sz="3800">
          <a:solidFill>
            <a:srgbClr val="414141"/>
          </a:solidFill>
          <a:latin typeface="+mn-lt"/>
          <a:ea typeface="+mn-ea"/>
          <a:cs typeface="+mn-cs"/>
          <a:sym typeface="Gill Sans Light" charset="0"/>
        </a:defRPr>
      </a:lvl5pPr>
      <a:lvl6pPr marL="1989138" indent="-261938" algn="l" defTabSz="584200" rtl="0" fontAlgn="base" hangingPunct="0">
        <a:spcBef>
          <a:spcPts val="3800"/>
        </a:spcBef>
        <a:spcAft>
          <a:spcPct val="0"/>
        </a:spcAft>
        <a:buClr>
          <a:srgbClr val="414141"/>
        </a:buClr>
        <a:buSzPct val="82000"/>
        <a:buChar char="•"/>
        <a:defRPr sz="3800">
          <a:solidFill>
            <a:srgbClr val="414141"/>
          </a:solidFill>
          <a:latin typeface="+mn-lt"/>
          <a:ea typeface="+mn-ea"/>
          <a:cs typeface="+mn-cs"/>
          <a:sym typeface="Gill Sans Light" charset="0"/>
        </a:defRPr>
      </a:lvl6pPr>
      <a:lvl7pPr marL="2446338" indent="-261938" algn="l" defTabSz="584200" rtl="0" fontAlgn="base" hangingPunct="0">
        <a:spcBef>
          <a:spcPts val="3800"/>
        </a:spcBef>
        <a:spcAft>
          <a:spcPct val="0"/>
        </a:spcAft>
        <a:buClr>
          <a:srgbClr val="414141"/>
        </a:buClr>
        <a:buSzPct val="82000"/>
        <a:buChar char="•"/>
        <a:defRPr sz="3800">
          <a:solidFill>
            <a:srgbClr val="414141"/>
          </a:solidFill>
          <a:latin typeface="+mn-lt"/>
          <a:ea typeface="+mn-ea"/>
          <a:cs typeface="+mn-cs"/>
          <a:sym typeface="Gill Sans Light" charset="0"/>
        </a:defRPr>
      </a:lvl7pPr>
      <a:lvl8pPr marL="2903538" indent="-261938" algn="l" defTabSz="584200" rtl="0" fontAlgn="base" hangingPunct="0">
        <a:spcBef>
          <a:spcPts val="3800"/>
        </a:spcBef>
        <a:spcAft>
          <a:spcPct val="0"/>
        </a:spcAft>
        <a:buClr>
          <a:srgbClr val="414141"/>
        </a:buClr>
        <a:buSzPct val="82000"/>
        <a:buChar char="•"/>
        <a:defRPr sz="3800">
          <a:solidFill>
            <a:srgbClr val="414141"/>
          </a:solidFill>
          <a:latin typeface="+mn-lt"/>
          <a:ea typeface="+mn-ea"/>
          <a:cs typeface="+mn-cs"/>
          <a:sym typeface="Gill Sans Light" charset="0"/>
        </a:defRPr>
      </a:lvl8pPr>
      <a:lvl9pPr marL="3360738" indent="-261938" algn="l" defTabSz="584200" rtl="0" fontAlgn="base" hangingPunct="0">
        <a:spcBef>
          <a:spcPts val="3800"/>
        </a:spcBef>
        <a:spcAft>
          <a:spcPct val="0"/>
        </a:spcAft>
        <a:buClr>
          <a:srgbClr val="414141"/>
        </a:buClr>
        <a:buSzPct val="82000"/>
        <a:buChar char="•"/>
        <a:defRPr sz="3800">
          <a:solidFill>
            <a:srgbClr val="414141"/>
          </a:solidFill>
          <a:latin typeface="+mn-lt"/>
          <a:ea typeface="+mn-ea"/>
          <a:cs typeface="+mn-cs"/>
          <a:sym typeface="Gill Sans Light" charset="0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/>
          </p:cNvSpPr>
          <p:nvPr>
            <p:ph type="title"/>
          </p:nvPr>
        </p:nvSpPr>
        <p:spPr bwMode="auto">
          <a:xfrm>
            <a:off x="355600" y="7416800"/>
            <a:ext cx="12293600" cy="128270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  <a:effectLst/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 smtClean="0">
                <a:sym typeface="Gill Sans Light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7200">
          <a:solidFill>
            <a:srgbClr val="414141"/>
          </a:solidFill>
          <a:latin typeface="+mj-lt"/>
          <a:ea typeface="+mj-ea"/>
          <a:cs typeface="+mj-cs"/>
          <a:sym typeface="Gill Sans Light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7200">
          <a:solidFill>
            <a:srgbClr val="414141"/>
          </a:solidFill>
          <a:latin typeface="Gill Sans Light" charset="0"/>
          <a:ea typeface="Gill Sans Light" charset="0"/>
          <a:cs typeface="Gill Sans Light" charset="0"/>
          <a:sym typeface="Gill Sans Light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7200">
          <a:solidFill>
            <a:srgbClr val="414141"/>
          </a:solidFill>
          <a:latin typeface="Gill Sans Light" charset="0"/>
          <a:ea typeface="Gill Sans Light" charset="0"/>
          <a:cs typeface="Gill Sans Light" charset="0"/>
          <a:sym typeface="Gill Sans Light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7200">
          <a:solidFill>
            <a:srgbClr val="414141"/>
          </a:solidFill>
          <a:latin typeface="Gill Sans Light" charset="0"/>
          <a:ea typeface="Gill Sans Light" charset="0"/>
          <a:cs typeface="Gill Sans Light" charset="0"/>
          <a:sym typeface="Gill Sans Light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7200">
          <a:solidFill>
            <a:srgbClr val="414141"/>
          </a:solidFill>
          <a:latin typeface="Gill Sans Light" charset="0"/>
          <a:ea typeface="Gill Sans Light" charset="0"/>
          <a:cs typeface="Gill Sans Light" charset="0"/>
          <a:sym typeface="Gill Sans Light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7200">
          <a:solidFill>
            <a:srgbClr val="414141"/>
          </a:solidFill>
          <a:latin typeface="Gill Sans Light" charset="0"/>
          <a:ea typeface="Gill Sans Light" charset="0"/>
          <a:cs typeface="Gill Sans Light" charset="0"/>
          <a:sym typeface="Gill Sans Light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7200">
          <a:solidFill>
            <a:srgbClr val="414141"/>
          </a:solidFill>
          <a:latin typeface="Gill Sans Light" charset="0"/>
          <a:ea typeface="Gill Sans Light" charset="0"/>
          <a:cs typeface="Gill Sans Light" charset="0"/>
          <a:sym typeface="Gill Sans Light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7200">
          <a:solidFill>
            <a:srgbClr val="414141"/>
          </a:solidFill>
          <a:latin typeface="Gill Sans Light" charset="0"/>
          <a:ea typeface="Gill Sans Light" charset="0"/>
          <a:cs typeface="Gill Sans Light" charset="0"/>
          <a:sym typeface="Gill Sans Light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7200">
          <a:solidFill>
            <a:srgbClr val="414141"/>
          </a:solidFill>
          <a:latin typeface="Gill Sans Light" charset="0"/>
          <a:ea typeface="Gill Sans Light" charset="0"/>
          <a:cs typeface="Gill Sans Light" charset="0"/>
          <a:sym typeface="Gill Sans Light" charset="0"/>
        </a:defRPr>
      </a:lvl9pPr>
    </p:titleStyle>
    <p:bodyStyle>
      <a:lvl1pPr marL="342900" indent="-342900" algn="l" defTabSz="584200" rtl="0" eaLnBrk="0" fontAlgn="base" hangingPunct="0">
        <a:lnSpc>
          <a:spcPct val="120000"/>
        </a:lnSpc>
        <a:spcBef>
          <a:spcPts val="3800"/>
        </a:spcBef>
        <a:spcAft>
          <a:spcPct val="0"/>
        </a:spcAft>
        <a:defRPr sz="4600">
          <a:solidFill>
            <a:srgbClr val="414141"/>
          </a:solidFill>
          <a:latin typeface="+mn-lt"/>
          <a:ea typeface="+mn-ea"/>
          <a:cs typeface="+mn-cs"/>
          <a:sym typeface="Gill Sans Light" charset="0"/>
        </a:defRPr>
      </a:lvl1pPr>
      <a:lvl2pPr marL="342900" indent="114300" algn="l" defTabSz="584200" rtl="0" eaLnBrk="0" fontAlgn="base" hangingPunct="0">
        <a:lnSpc>
          <a:spcPct val="120000"/>
        </a:lnSpc>
        <a:spcBef>
          <a:spcPts val="3800"/>
        </a:spcBef>
        <a:spcAft>
          <a:spcPct val="0"/>
        </a:spcAft>
        <a:defRPr sz="4600">
          <a:solidFill>
            <a:srgbClr val="414141"/>
          </a:solidFill>
          <a:latin typeface="+mn-lt"/>
          <a:ea typeface="+mn-ea"/>
          <a:cs typeface="+mn-cs"/>
          <a:sym typeface="Gill Sans Light" charset="0"/>
        </a:defRPr>
      </a:lvl2pPr>
      <a:lvl3pPr marL="685800" indent="228600" algn="l" defTabSz="584200" rtl="0" eaLnBrk="0" fontAlgn="base" hangingPunct="0">
        <a:lnSpc>
          <a:spcPct val="120000"/>
        </a:lnSpc>
        <a:spcBef>
          <a:spcPts val="3800"/>
        </a:spcBef>
        <a:spcAft>
          <a:spcPct val="0"/>
        </a:spcAft>
        <a:defRPr sz="4600">
          <a:solidFill>
            <a:srgbClr val="414141"/>
          </a:solidFill>
          <a:latin typeface="+mn-lt"/>
          <a:ea typeface="+mn-ea"/>
          <a:cs typeface="+mn-cs"/>
          <a:sym typeface="Gill Sans Light" charset="0"/>
        </a:defRPr>
      </a:lvl3pPr>
      <a:lvl4pPr marL="1028700" indent="342900" algn="l" defTabSz="584200" rtl="0" eaLnBrk="0" fontAlgn="base" hangingPunct="0">
        <a:lnSpc>
          <a:spcPct val="120000"/>
        </a:lnSpc>
        <a:spcBef>
          <a:spcPts val="3800"/>
        </a:spcBef>
        <a:spcAft>
          <a:spcPct val="0"/>
        </a:spcAft>
        <a:defRPr sz="4600">
          <a:solidFill>
            <a:srgbClr val="414141"/>
          </a:solidFill>
          <a:latin typeface="+mn-lt"/>
          <a:ea typeface="+mn-ea"/>
          <a:cs typeface="+mn-cs"/>
          <a:sym typeface="Gill Sans Light" charset="0"/>
        </a:defRPr>
      </a:lvl4pPr>
      <a:lvl5pPr marL="1371600" indent="457200" algn="l" defTabSz="584200" rtl="0" eaLnBrk="0" fontAlgn="base" hangingPunct="0">
        <a:lnSpc>
          <a:spcPct val="120000"/>
        </a:lnSpc>
        <a:spcBef>
          <a:spcPts val="3800"/>
        </a:spcBef>
        <a:spcAft>
          <a:spcPct val="0"/>
        </a:spcAft>
        <a:defRPr sz="4600">
          <a:solidFill>
            <a:srgbClr val="414141"/>
          </a:solidFill>
          <a:latin typeface="+mn-lt"/>
          <a:ea typeface="+mn-ea"/>
          <a:cs typeface="+mn-cs"/>
          <a:sym typeface="Gill Sans Light" charset="0"/>
        </a:defRPr>
      </a:lvl5pPr>
      <a:lvl6pPr marL="1828800" algn="l" defTabSz="584200" rtl="0" fontAlgn="base" hangingPunct="0">
        <a:lnSpc>
          <a:spcPct val="120000"/>
        </a:lnSpc>
        <a:spcBef>
          <a:spcPts val="3800"/>
        </a:spcBef>
        <a:spcAft>
          <a:spcPct val="0"/>
        </a:spcAft>
        <a:defRPr sz="4600">
          <a:solidFill>
            <a:srgbClr val="414141"/>
          </a:solidFill>
          <a:latin typeface="+mn-lt"/>
          <a:ea typeface="+mn-ea"/>
          <a:cs typeface="+mn-cs"/>
          <a:sym typeface="Gill Sans Light" charset="0"/>
        </a:defRPr>
      </a:lvl6pPr>
      <a:lvl7pPr marL="2286000" algn="l" defTabSz="584200" rtl="0" fontAlgn="base" hangingPunct="0">
        <a:lnSpc>
          <a:spcPct val="120000"/>
        </a:lnSpc>
        <a:spcBef>
          <a:spcPts val="3800"/>
        </a:spcBef>
        <a:spcAft>
          <a:spcPct val="0"/>
        </a:spcAft>
        <a:defRPr sz="4600">
          <a:solidFill>
            <a:srgbClr val="414141"/>
          </a:solidFill>
          <a:latin typeface="+mn-lt"/>
          <a:ea typeface="+mn-ea"/>
          <a:cs typeface="+mn-cs"/>
          <a:sym typeface="Gill Sans Light" charset="0"/>
        </a:defRPr>
      </a:lvl7pPr>
      <a:lvl8pPr marL="2743200" algn="l" defTabSz="584200" rtl="0" fontAlgn="base" hangingPunct="0">
        <a:lnSpc>
          <a:spcPct val="120000"/>
        </a:lnSpc>
        <a:spcBef>
          <a:spcPts val="3800"/>
        </a:spcBef>
        <a:spcAft>
          <a:spcPct val="0"/>
        </a:spcAft>
        <a:defRPr sz="4600">
          <a:solidFill>
            <a:srgbClr val="414141"/>
          </a:solidFill>
          <a:latin typeface="+mn-lt"/>
          <a:ea typeface="+mn-ea"/>
          <a:cs typeface="+mn-cs"/>
          <a:sym typeface="Gill Sans Light" charset="0"/>
        </a:defRPr>
      </a:lvl8pPr>
      <a:lvl9pPr marL="3200400" algn="l" defTabSz="584200" rtl="0" fontAlgn="base" hangingPunct="0">
        <a:lnSpc>
          <a:spcPct val="120000"/>
        </a:lnSpc>
        <a:spcBef>
          <a:spcPts val="3800"/>
        </a:spcBef>
        <a:spcAft>
          <a:spcPct val="0"/>
        </a:spcAft>
        <a:defRPr sz="4600">
          <a:solidFill>
            <a:srgbClr val="414141"/>
          </a:solidFill>
          <a:latin typeface="+mn-lt"/>
          <a:ea typeface="+mn-ea"/>
          <a:cs typeface="+mn-cs"/>
          <a:sym typeface="Gill Sans Light" charset="0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 descr="InsertedImage.jpg"/>
          <p:cNvPicPr>
            <a:picLocks noChangeAspect="1"/>
          </p:cNvPicPr>
          <p:nvPr/>
        </p:nvPicPr>
        <p:blipFill>
          <a:blip r:embed="rId2"/>
          <a:srcRect l="-9840" t="-1369" r="-9840" b="-1369"/>
          <a:stretch>
            <a:fillRect/>
          </a:stretch>
        </p:blipFill>
        <p:spPr bwMode="auto">
          <a:xfrm>
            <a:off x="1881188" y="1192213"/>
            <a:ext cx="9929812" cy="5602287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  <a:effectLst/>
        </p:spPr>
      </p:pic>
      <p:sp>
        <p:nvSpPr>
          <p:cNvPr id="3075" name="Rectangle 2"/>
          <p:cNvSpPr>
            <a:spLocks noChangeArrowheads="1"/>
          </p:cNvSpPr>
          <p:nvPr>
            <p:ph type="title"/>
          </p:nvPr>
        </p:nvSpPr>
        <p:spPr>
          <a:xfrm>
            <a:off x="1042988" y="7423150"/>
            <a:ext cx="11606212" cy="1270000"/>
          </a:xfrm>
        </p:spPr>
        <p:txBody>
          <a:bodyPr/>
          <a:lstStyle/>
          <a:p>
            <a:pPr eaLnBrk="1"/>
            <a:r>
              <a:rPr lang="es-MX" smtClean="0"/>
              <a:t>LEXINFORMATICA  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>
            <p:ph type="body" idx="1"/>
          </p:nvPr>
        </p:nvSpPr>
        <p:spPr>
          <a:xfrm>
            <a:off x="1341438" y="2124075"/>
            <a:ext cx="12293600" cy="6640513"/>
          </a:xfrm>
        </p:spPr>
        <p:txBody>
          <a:bodyPr/>
          <a:lstStyle/>
          <a:p>
            <a:pPr eaLnBrk="1"/>
            <a:r>
              <a:rPr lang="es-MX" smtClean="0"/>
              <a:t>Elementos comunes:</a:t>
            </a:r>
          </a:p>
          <a:p>
            <a:pPr eaLnBrk="1"/>
            <a:r>
              <a:rPr lang="es-MX" smtClean="0"/>
              <a:t>Partes</a:t>
            </a:r>
          </a:p>
          <a:p>
            <a:pPr eaLnBrk="1"/>
            <a:r>
              <a:rPr lang="es-MX" smtClean="0"/>
              <a:t>Objeto del contrato</a:t>
            </a:r>
          </a:p>
          <a:p>
            <a:pPr eaLnBrk="1"/>
            <a:r>
              <a:rPr lang="es-MX" smtClean="0"/>
              <a:t>Ley aplicable, </a:t>
            </a:r>
            <a:r>
              <a:rPr lang="es-MX" i="1" smtClean="0"/>
              <a:t>electio legis</a:t>
            </a:r>
          </a:p>
          <a:p>
            <a:pPr eaLnBrk="1"/>
            <a:r>
              <a:rPr lang="es-MX" smtClean="0"/>
              <a:t>Temporalidad</a:t>
            </a:r>
          </a:p>
          <a:p>
            <a:pPr eaLnBrk="1"/>
            <a:r>
              <a:rPr lang="es-MX" smtClean="0"/>
              <a:t>Remuneración  </a:t>
            </a:r>
          </a:p>
          <a:p>
            <a:pPr eaLnBrk="1"/>
            <a:r>
              <a:rPr lang="es-MX" smtClean="0"/>
              <a:t>Lex mercatoria</a:t>
            </a:r>
          </a:p>
        </p:txBody>
      </p:sp>
      <p:sp>
        <p:nvSpPr>
          <p:cNvPr id="4099" name="Rectangle 2"/>
          <p:cNvSpPr>
            <a:spLocks/>
          </p:cNvSpPr>
          <p:nvPr/>
        </p:nvSpPr>
        <p:spPr bwMode="auto">
          <a:xfrm>
            <a:off x="355600" y="381000"/>
            <a:ext cx="12292013" cy="177800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es-MX" sz="7200"/>
              <a:t>EL CONTRATO DE EDICIÓN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>
            <p:ph type="body" idx="1"/>
          </p:nvPr>
        </p:nvSpPr>
        <p:spPr>
          <a:xfrm>
            <a:off x="354013" y="2573338"/>
            <a:ext cx="12295187" cy="5842000"/>
          </a:xfrm>
        </p:spPr>
        <p:txBody>
          <a:bodyPr/>
          <a:lstStyle/>
          <a:p>
            <a:pPr eaLnBrk="1"/>
            <a:r>
              <a:rPr lang="es-MX" smtClean="0"/>
              <a:t>Derechos patrimoniales</a:t>
            </a:r>
          </a:p>
          <a:p>
            <a:pPr eaLnBrk="1"/>
            <a:r>
              <a:rPr lang="es-MX" smtClean="0"/>
              <a:t>Derechos morales </a:t>
            </a:r>
          </a:p>
          <a:p>
            <a:pPr eaLnBrk="1"/>
            <a:r>
              <a:rPr lang="es-MX" smtClean="0"/>
              <a:t>Remuneración, temporalidad, cantidad, derecho de preferencia </a:t>
            </a:r>
          </a:p>
          <a:p>
            <a:pPr eaLnBrk="1"/>
            <a:r>
              <a:rPr lang="es-MX" smtClean="0"/>
              <a:t>Inscripción en registro público </a:t>
            </a:r>
          </a:p>
          <a:p>
            <a:pPr eaLnBrk="1"/>
            <a:r>
              <a:rPr lang="es-MX" smtClean="0"/>
              <a:t>Derecho de respeto </a:t>
            </a:r>
          </a:p>
        </p:txBody>
      </p:sp>
      <p:sp>
        <p:nvSpPr>
          <p:cNvPr id="5123" name="Rectangle 2"/>
          <p:cNvSpPr>
            <a:spLocks/>
          </p:cNvSpPr>
          <p:nvPr/>
        </p:nvSpPr>
        <p:spPr bwMode="auto">
          <a:xfrm>
            <a:off x="355600" y="254000"/>
            <a:ext cx="12293600" cy="243840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es-MX" sz="6600"/>
              <a:t>EL CONTRATO DE EDICIÓN EN NUESTRA LEGISLACIÓN </a:t>
            </a:r>
          </a:p>
        </p:txBody>
      </p:sp>
    </p:spTree>
  </p:cSld>
  <p:clrMapOvr>
    <a:masterClrMapping/>
  </p:clrMapOvr>
  <p:transition spd="med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/>
          </p:cNvSpPr>
          <p:nvPr/>
        </p:nvSpPr>
        <p:spPr bwMode="auto">
          <a:xfrm>
            <a:off x="355600" y="254000"/>
            <a:ext cx="12293600" cy="243840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es-MX" sz="7200"/>
              <a:t>FRANCIA</a:t>
            </a:r>
          </a:p>
        </p:txBody>
      </p:sp>
      <p:sp>
        <p:nvSpPr>
          <p:cNvPr id="6147" name="Rectangle 2"/>
          <p:cNvSpPr>
            <a:spLocks/>
          </p:cNvSpPr>
          <p:nvPr/>
        </p:nvSpPr>
        <p:spPr bwMode="auto">
          <a:xfrm>
            <a:off x="330200" y="1843088"/>
            <a:ext cx="12293600" cy="584200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pPr marL="261938" indent="-261938" algn="l">
              <a:spcBef>
                <a:spcPts val="3800"/>
              </a:spcBef>
              <a:buClr>
                <a:srgbClr val="414141"/>
              </a:buClr>
              <a:buSzPct val="82000"/>
              <a:buFontTx/>
              <a:buChar char="•"/>
            </a:pPr>
            <a:r>
              <a:rPr lang="es-MX" sz="3800"/>
              <a:t>Derecho de autor proteccionista</a:t>
            </a:r>
          </a:p>
          <a:p>
            <a:pPr marL="261938" indent="-261938" algn="l">
              <a:spcBef>
                <a:spcPts val="3800"/>
              </a:spcBef>
              <a:buClr>
                <a:srgbClr val="414141"/>
              </a:buClr>
              <a:buSzPct val="82000"/>
              <a:buFontTx/>
              <a:buChar char="•"/>
            </a:pPr>
            <a:r>
              <a:rPr lang="es-MX" sz="3800"/>
              <a:t>Exclusividad </a:t>
            </a:r>
          </a:p>
          <a:p>
            <a:pPr marL="261938" indent="-261938" algn="l">
              <a:spcBef>
                <a:spcPts val="3800"/>
              </a:spcBef>
              <a:buClr>
                <a:srgbClr val="414141"/>
              </a:buClr>
              <a:buSzPct val="82000"/>
              <a:buFontTx/>
              <a:buChar char="•"/>
            </a:pPr>
            <a:r>
              <a:rPr lang="es-MX" sz="3800"/>
              <a:t>No es requisito el registro público</a:t>
            </a:r>
          </a:p>
          <a:p>
            <a:pPr marL="261938" indent="-261938" algn="l">
              <a:spcBef>
                <a:spcPts val="3800"/>
              </a:spcBef>
              <a:buClr>
                <a:srgbClr val="414141"/>
              </a:buClr>
              <a:buSzPct val="82000"/>
              <a:buFontTx/>
              <a:buChar char="•"/>
            </a:pPr>
            <a:r>
              <a:rPr lang="es-MX" sz="3800"/>
              <a:t>Determinación obligatoria de cualquier modificación y la legislación aplicable.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s-MX" smtClean="0"/>
              <a:t>U.S.A. </a:t>
            </a:r>
          </a:p>
        </p:txBody>
      </p:sp>
      <p:sp>
        <p:nvSpPr>
          <p:cNvPr id="7171" name="Rectangle 2"/>
          <p:cNvSpPr>
            <a:spLocks noChangeArrowheads="1"/>
          </p:cNvSpPr>
          <p:nvPr>
            <p:ph type="body" idx="1"/>
          </p:nvPr>
        </p:nvSpPr>
        <p:spPr>
          <a:xfrm>
            <a:off x="688975" y="1420813"/>
            <a:ext cx="12293600" cy="5842000"/>
          </a:xfrm>
        </p:spPr>
        <p:txBody>
          <a:bodyPr/>
          <a:lstStyle/>
          <a:p>
            <a:pPr eaLnBrk="1"/>
            <a:r>
              <a:rPr lang="es-MX" smtClean="0"/>
              <a:t>Copyright </a:t>
            </a:r>
          </a:p>
          <a:p>
            <a:pPr eaLnBrk="1"/>
            <a:r>
              <a:rPr lang="es-MX" smtClean="0"/>
              <a:t>Caso Google books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a de Offic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D747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xmlns="" w="12700" cap="flat" cmpd="sng" algn="ctr">
              <a:solidFill>
                <a:schemeClr val="tx1"/>
              </a:solidFill>
              <a:prstDash val="solid"/>
              <a:miter lim="0"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MX" sz="3600" b="0" i="0" u="none" strike="noStrike" cap="none" normalizeH="0" baseline="0" smtClean="0">
            <a:ln>
              <a:noFill/>
            </a:ln>
            <a:solidFill>
              <a:srgbClr val="414141"/>
            </a:solidFill>
            <a:effectLst/>
            <a:latin typeface="Gill Sans Light" charset="0"/>
            <a:ea typeface="Gill Sans Light" charset="0"/>
            <a:cs typeface="Gill Sans Light" charset="0"/>
            <a:sym typeface="Gill Sans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D747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xmlns="" w="12700" cap="flat" cmpd="sng" algn="ctr">
              <a:solidFill>
                <a:schemeClr val="tx1"/>
              </a:solidFill>
              <a:prstDash val="solid"/>
              <a:miter lim="0"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MX" sz="3600" b="0" i="0" u="none" strike="noStrike" cap="none" normalizeH="0" baseline="0" smtClean="0">
            <a:ln>
              <a:noFill/>
            </a:ln>
            <a:solidFill>
              <a:srgbClr val="414141"/>
            </a:solidFill>
            <a:effectLst/>
            <a:latin typeface="Gill Sans Light" charset="0"/>
            <a:ea typeface="Gill Sans Light" charset="0"/>
            <a:cs typeface="Gill Sans Light" charset="0"/>
            <a:sym typeface="Gill Sans Light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1_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a de Offic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D747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xmlns="" w="12700" cap="flat" cmpd="sng" algn="ctr">
              <a:solidFill>
                <a:schemeClr val="tx1"/>
              </a:solidFill>
              <a:prstDash val="solid"/>
              <a:miter lim="0"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MX" sz="3600" b="0" i="0" u="none" strike="noStrike" cap="none" normalizeH="0" baseline="0" smtClean="0">
            <a:ln>
              <a:noFill/>
            </a:ln>
            <a:solidFill>
              <a:srgbClr val="414141"/>
            </a:solidFill>
            <a:effectLst/>
            <a:latin typeface="Gill Sans Light" charset="0"/>
            <a:ea typeface="Gill Sans Light" charset="0"/>
            <a:cs typeface="Gill Sans Light" charset="0"/>
            <a:sym typeface="Gill Sans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D747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xmlns="" w="12700" cap="flat" cmpd="sng" algn="ctr">
              <a:solidFill>
                <a:schemeClr val="tx1"/>
              </a:solidFill>
              <a:prstDash val="solid"/>
              <a:miter lim="0"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MX" sz="3600" b="0" i="0" u="none" strike="noStrike" cap="none" normalizeH="0" baseline="0" smtClean="0">
            <a:ln>
              <a:noFill/>
            </a:ln>
            <a:solidFill>
              <a:srgbClr val="414141"/>
            </a:solidFill>
            <a:effectLst/>
            <a:latin typeface="Gill Sans Light" charset="0"/>
            <a:ea typeface="Gill Sans Light" charset="0"/>
            <a:cs typeface="Gill Sans Light" charset="0"/>
            <a:sym typeface="Gill Sans Light" charset="0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Personalizado</PresentationFormat>
  <Paragraphs>23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Gill Sans Light</vt:lpstr>
      <vt:lpstr>Arial</vt:lpstr>
      <vt:lpstr>Chalkboard SE</vt:lpstr>
      <vt:lpstr>Tema de Office</vt:lpstr>
      <vt:lpstr>1_Tema de Office</vt:lpstr>
      <vt:lpstr>LEXINFORMATICA  </vt:lpstr>
      <vt:lpstr>Diapositiva 2</vt:lpstr>
      <vt:lpstr>Diapositiva 3</vt:lpstr>
      <vt:lpstr>Diapositiva 4</vt:lpstr>
      <vt:lpstr>U.S.A.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LEXINFORMATICA  </dc:title>
  <cp:lastModifiedBy>CNCA</cp:lastModifiedBy>
  <cp:revision>1</cp:revision>
  <dcterms:modified xsi:type="dcterms:W3CDTF">2011-07-19T00:19:27Z</dcterms:modified>
</cp:coreProperties>
</file>